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Relationship Id="rId16" Type="http://schemas.openxmlformats.org/officeDocument/2006/relationships/image" Target="../media/image80.png"/><Relationship Id="rId17" Type="http://schemas.openxmlformats.org/officeDocument/2006/relationships/image" Target="../media/image8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4561" y="2263980"/>
            <a:ext cx="13116012" cy="42386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9334" y="2050410"/>
            <a:ext cx="4526626" cy="12348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89157" y="7242328"/>
            <a:ext cx="18936776" cy="3277465"/>
            <a:chOff x="-289157" y="7242328"/>
            <a:chExt cx="18936776" cy="32774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9157" y="7242328"/>
              <a:ext cx="18936776" cy="327746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13679" y="8700755"/>
            <a:ext cx="8978828" cy="13201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812820" y="8059473"/>
            <a:ext cx="3717864" cy="35800"/>
            <a:chOff x="13812820" y="8059473"/>
            <a:chExt cx="3717864" cy="35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12820" y="8059473"/>
              <a:ext cx="3717864" cy="358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48441" y="8116622"/>
            <a:ext cx="12685295" cy="8575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7924" y="1214362"/>
            <a:ext cx="4614867" cy="1412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5105" y="627153"/>
            <a:ext cx="4129189" cy="11517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68337" y="1108990"/>
            <a:ext cx="2430063" cy="35800"/>
            <a:chOff x="4768337" y="1108990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768337" y="1108990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9690274"/>
            <a:ext cx="16171510" cy="9524"/>
            <a:chOff x="1057102" y="9690274"/>
            <a:chExt cx="16171510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102" y="9690274"/>
              <a:ext cx="16171510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64934" y="4052833"/>
            <a:ext cx="9355847" cy="5297748"/>
            <a:chOff x="4464934" y="4052833"/>
            <a:chExt cx="9355847" cy="52977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4934" y="4052833"/>
              <a:ext cx="9355847" cy="52977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8420" y="2469801"/>
            <a:ext cx="13372282" cy="15653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7924" y="1218267"/>
            <a:ext cx="5732705" cy="14061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5105" y="627153"/>
            <a:ext cx="4129189" cy="11517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68337" y="1108990"/>
            <a:ext cx="2430063" cy="35800"/>
            <a:chOff x="4768337" y="1108990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768337" y="1108990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9690274"/>
            <a:ext cx="16171510" cy="9524"/>
            <a:chOff x="1057102" y="9690274"/>
            <a:chExt cx="16171510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102" y="9690274"/>
              <a:ext cx="16171510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38095" y="2537911"/>
            <a:ext cx="11604367" cy="7035148"/>
            <a:chOff x="3338095" y="2537911"/>
            <a:chExt cx="11604367" cy="7035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04894" y="-520469"/>
              <a:ext cx="23208734" cy="1407029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38095" y="2537911"/>
              <a:ext cx="11604367" cy="7035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11219" y="5471619"/>
            <a:ext cx="9865826" cy="3065660"/>
            <a:chOff x="5111219" y="5471619"/>
            <a:chExt cx="9865826" cy="30656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11219" y="5471619"/>
              <a:ext cx="9865826" cy="306566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16555" y="4689765"/>
            <a:ext cx="7084390" cy="10029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62243" y="4772725"/>
            <a:ext cx="6100565" cy="2282413"/>
            <a:chOff x="2562243" y="4772725"/>
            <a:chExt cx="6100565" cy="2282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2243" y="4772725"/>
              <a:ext cx="6100565" cy="22824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7924" y="1598371"/>
            <a:ext cx="6549248" cy="14060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5105" y="1008105"/>
            <a:ext cx="4129189" cy="11517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68337" y="1489943"/>
            <a:ext cx="2430063" cy="35800"/>
            <a:chOff x="4768337" y="1489943"/>
            <a:chExt cx="2430063" cy="358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768337" y="148994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7102" y="9690274"/>
            <a:ext cx="16171510" cy="9524"/>
            <a:chOff x="1057102" y="9690274"/>
            <a:chExt cx="16171510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102" y="9690274"/>
              <a:ext cx="16171510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23620" y="6696009"/>
            <a:ext cx="6165722" cy="379731"/>
            <a:chOff x="2523620" y="6696009"/>
            <a:chExt cx="6165722" cy="3797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23620" y="6696009"/>
              <a:ext cx="6165722" cy="37973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61736" y="4309552"/>
            <a:ext cx="6780769" cy="34764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005195" y="4493300"/>
            <a:ext cx="845749" cy="854652"/>
            <a:chOff x="15005195" y="4493300"/>
            <a:chExt cx="845749" cy="8546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5195" y="4493300"/>
              <a:ext cx="845749" cy="85465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6591" y="3114191"/>
            <a:ext cx="5553998" cy="91041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13248" y="8136495"/>
            <a:ext cx="7688124" cy="8013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96888" y="3964194"/>
            <a:ext cx="8636270" cy="5114796"/>
            <a:chOff x="9196888" y="3964194"/>
            <a:chExt cx="8636270" cy="51147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96888" y="3964194"/>
              <a:ext cx="8636270" cy="51147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7924" y="1122181"/>
            <a:ext cx="6706705" cy="14060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5105" y="531915"/>
            <a:ext cx="4129189" cy="11517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68337" y="1013752"/>
            <a:ext cx="2430063" cy="35800"/>
            <a:chOff x="4768337" y="1013752"/>
            <a:chExt cx="2430063" cy="358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768337" y="1013752"/>
              <a:ext cx="2430063" cy="35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23620" y="7438866"/>
            <a:ext cx="6165722" cy="379731"/>
            <a:chOff x="2523620" y="7438866"/>
            <a:chExt cx="6165722" cy="3797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3620" y="7438866"/>
              <a:ext cx="6165722" cy="3797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109" y="3974776"/>
            <a:ext cx="8419322" cy="5104214"/>
            <a:chOff x="729109" y="3974776"/>
            <a:chExt cx="8419322" cy="51042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109" y="3974776"/>
              <a:ext cx="8419322" cy="51042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6358" y="4695794"/>
            <a:ext cx="8136499" cy="4075184"/>
            <a:chOff x="1006358" y="4695794"/>
            <a:chExt cx="8136499" cy="40751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358" y="4695794"/>
              <a:ext cx="8136499" cy="40751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46773" y="5263708"/>
            <a:ext cx="8386385" cy="3644837"/>
            <a:chOff x="9446773" y="5263708"/>
            <a:chExt cx="8386385" cy="36448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46773" y="5263708"/>
              <a:ext cx="8386385" cy="364483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6515" y="2254000"/>
            <a:ext cx="6460027" cy="91529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66295" y="3291029"/>
            <a:ext cx="8768857" cy="8196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24562" y="3291029"/>
            <a:ext cx="8146400" cy="8627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7924" y="1123028"/>
            <a:ext cx="6706267" cy="14061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5105" y="531915"/>
            <a:ext cx="4129189" cy="11517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68337" y="1013752"/>
            <a:ext cx="2430063" cy="35800"/>
            <a:chOff x="4768337" y="1013752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768337" y="1013752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20343" y="3261751"/>
            <a:ext cx="7456280" cy="5967151"/>
            <a:chOff x="5420343" y="3261751"/>
            <a:chExt cx="7456280" cy="596715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0343" y="3261751"/>
              <a:ext cx="7456280" cy="596715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6591" y="2257048"/>
            <a:ext cx="7309837" cy="9104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86464" y="7201906"/>
            <a:ext cx="7512786" cy="382619"/>
            <a:chOff x="5386464" y="7201906"/>
            <a:chExt cx="7512786" cy="382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86464" y="7201906"/>
              <a:ext cx="7512786" cy="3826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57899" y="9341895"/>
            <a:ext cx="11779771" cy="8013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2911" y="4640383"/>
            <a:ext cx="4488770" cy="3098223"/>
            <a:chOff x="1232911" y="4640383"/>
            <a:chExt cx="4488770" cy="3098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911" y="4640383"/>
              <a:ext cx="4488770" cy="3098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829" y="1071876"/>
            <a:ext cx="2788886" cy="1412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7733" y="1049326"/>
            <a:ext cx="4303385" cy="35800"/>
            <a:chOff x="1067733" y="1049326"/>
            <a:chExt cx="4303385" cy="358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67733" y="1049326"/>
              <a:ext cx="4303385" cy="35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7102" y="10050900"/>
            <a:ext cx="16171510" cy="9524"/>
            <a:chOff x="1057102" y="10050900"/>
            <a:chExt cx="16171510" cy="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102" y="10050900"/>
              <a:ext cx="16171510" cy="952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3673" y="5620501"/>
            <a:ext cx="3783505" cy="8674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3473" y="4763996"/>
            <a:ext cx="5415181" cy="10476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01508" y="3502077"/>
            <a:ext cx="6703025" cy="4727226"/>
            <a:chOff x="5801508" y="3502077"/>
            <a:chExt cx="6703025" cy="47272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01508" y="3502077"/>
              <a:ext cx="6703025" cy="472722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70139" y="3682472"/>
            <a:ext cx="4712019" cy="12824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73557" y="4583847"/>
            <a:ext cx="4488770" cy="3098223"/>
            <a:chOff x="12573557" y="4583847"/>
            <a:chExt cx="4488770" cy="30982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73557" y="4583847"/>
              <a:ext cx="4488770" cy="309822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34105" y="4763915"/>
            <a:ext cx="5196570" cy="104783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67300" y="5550765"/>
            <a:ext cx="7228943" cy="11252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3673" y="6479387"/>
            <a:ext cx="4110771" cy="8674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75467" y="5598038"/>
            <a:ext cx="1455362" cy="8674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84379" y="4491736"/>
            <a:ext cx="4488770" cy="3098223"/>
            <a:chOff x="1384379" y="4491736"/>
            <a:chExt cx="4488770" cy="3098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379" y="4491736"/>
              <a:ext cx="4488770" cy="3098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095" y="1076143"/>
            <a:ext cx="5024229" cy="1406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7733" y="1049326"/>
            <a:ext cx="4303385" cy="35800"/>
            <a:chOff x="1067733" y="1049326"/>
            <a:chExt cx="4303385" cy="358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67733" y="1049326"/>
              <a:ext cx="4303385" cy="35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7102" y="10050900"/>
            <a:ext cx="16171510" cy="9524"/>
            <a:chOff x="1057102" y="10050900"/>
            <a:chExt cx="16171510" cy="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102" y="10050900"/>
              <a:ext cx="16171510" cy="952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9064" y="5499823"/>
            <a:ext cx="3934266" cy="8674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045" y="4680127"/>
            <a:ext cx="5550543" cy="1022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46426" y="3409967"/>
            <a:ext cx="6171429" cy="4727226"/>
            <a:chOff x="6046426" y="3409967"/>
            <a:chExt cx="6171429" cy="47272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46426" y="3409967"/>
              <a:ext cx="6171429" cy="472722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81635" y="3597594"/>
            <a:ext cx="4689629" cy="12617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412565" y="4491736"/>
            <a:ext cx="4488770" cy="3098223"/>
            <a:chOff x="12412565" y="4491736"/>
            <a:chExt cx="4488770" cy="30982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12565" y="4491736"/>
              <a:ext cx="4488770" cy="309822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30190" y="5684571"/>
            <a:ext cx="3631524" cy="13602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39235" y="4680042"/>
            <a:ext cx="5432695" cy="102312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82380" y="4955190"/>
            <a:ext cx="4994526" cy="115286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89064" y="6358708"/>
            <a:ext cx="4313838" cy="86740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11249" y="6218609"/>
            <a:ext cx="5426563" cy="11528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7572" y="1029343"/>
            <a:ext cx="4274923" cy="14091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8105" y="436672"/>
            <a:ext cx="5260332" cy="11485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11194" y="918514"/>
            <a:ext cx="2430063" cy="35800"/>
            <a:chOff x="5911194" y="918514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911194" y="918514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9690274"/>
            <a:ext cx="16171510" cy="9524"/>
            <a:chOff x="1057102" y="9690274"/>
            <a:chExt cx="16171510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102" y="9690274"/>
              <a:ext cx="16171510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12366" y="2284176"/>
            <a:ext cx="10060982" cy="7057429"/>
            <a:chOff x="4112366" y="2284176"/>
            <a:chExt cx="10060982" cy="7057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12366" y="2284176"/>
              <a:ext cx="10060982" cy="7057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78652" y="9326076"/>
            <a:ext cx="9052067" cy="6880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7571" y="1408743"/>
            <a:ext cx="5392838" cy="1406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8105" y="817624"/>
            <a:ext cx="5260332" cy="11485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11194" y="1299467"/>
            <a:ext cx="2430063" cy="35800"/>
            <a:chOff x="5911194" y="1299467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911194" y="1299467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9690274"/>
            <a:ext cx="16171510" cy="9524"/>
            <a:chOff x="1057102" y="9690274"/>
            <a:chExt cx="16171510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102" y="9690274"/>
              <a:ext cx="16171510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2910" y="3356203"/>
            <a:ext cx="15159894" cy="5039858"/>
            <a:chOff x="1562910" y="3356203"/>
            <a:chExt cx="15159894" cy="50398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688078" y="1165232"/>
              <a:ext cx="30319788" cy="1007971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2910" y="3356203"/>
              <a:ext cx="15159894" cy="50398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5580" y="5156082"/>
            <a:ext cx="10481074" cy="2748680"/>
            <a:chOff x="1975580" y="5156082"/>
            <a:chExt cx="10481074" cy="27486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5580" y="5156082"/>
              <a:ext cx="10481074" cy="274868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03914" y="4657781"/>
            <a:ext cx="8504257" cy="6880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7571" y="1027790"/>
            <a:ext cx="5929181" cy="14061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8105" y="436672"/>
            <a:ext cx="5260332" cy="11485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11194" y="918514"/>
            <a:ext cx="2430063" cy="35800"/>
            <a:chOff x="5911194" y="918514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911194" y="918514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2410" y="3111915"/>
            <a:ext cx="2155922" cy="6086408"/>
            <a:chOff x="2642410" y="3111915"/>
            <a:chExt cx="2155922" cy="60864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2410" y="3111915"/>
              <a:ext cx="2155922" cy="60864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06152" y="3116865"/>
            <a:ext cx="2270913" cy="6079448"/>
            <a:chOff x="4806152" y="3116865"/>
            <a:chExt cx="2270913" cy="60794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6152" y="3116865"/>
              <a:ext cx="2270913" cy="60794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3077" y="2220420"/>
            <a:ext cx="7261702" cy="9104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46216" y="5079403"/>
            <a:ext cx="1901159" cy="610429"/>
            <a:chOff x="2946216" y="5079403"/>
            <a:chExt cx="1901159" cy="610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46216" y="5079403"/>
              <a:ext cx="1901159" cy="610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31751" y="3111915"/>
            <a:ext cx="2808258" cy="6081193"/>
            <a:chOff x="11831751" y="3111915"/>
            <a:chExt cx="2808258" cy="6081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31751" y="3111915"/>
              <a:ext cx="2808258" cy="6081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80591" y="3498044"/>
            <a:ext cx="2437074" cy="276923"/>
            <a:chOff x="11880591" y="3498044"/>
            <a:chExt cx="2437074" cy="2769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80591" y="3498044"/>
              <a:ext cx="2437074" cy="2769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80591" y="4740291"/>
            <a:ext cx="2437074" cy="276923"/>
            <a:chOff x="11880591" y="4740291"/>
            <a:chExt cx="2437074" cy="2769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80591" y="4740291"/>
              <a:ext cx="2437074" cy="2769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00127" y="6016657"/>
            <a:ext cx="2437074" cy="276923"/>
            <a:chOff x="11900127" y="6016657"/>
            <a:chExt cx="2437074" cy="2769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00127" y="6016657"/>
              <a:ext cx="2437074" cy="2769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60323" y="7319466"/>
            <a:ext cx="2437074" cy="276923"/>
            <a:chOff x="11860323" y="7319466"/>
            <a:chExt cx="2437074" cy="27692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60323" y="7319466"/>
              <a:ext cx="2437074" cy="2769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80591" y="8571480"/>
            <a:ext cx="2437074" cy="276923"/>
            <a:chOff x="11880591" y="8571480"/>
            <a:chExt cx="2437074" cy="27692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80591" y="8571480"/>
              <a:ext cx="2437074" cy="2769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82911" y="3057798"/>
            <a:ext cx="2905939" cy="1102436"/>
            <a:chOff x="11782911" y="3057798"/>
            <a:chExt cx="2905939" cy="110243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82911" y="3057798"/>
              <a:ext cx="2905939" cy="110243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0448" y="9339857"/>
            <a:ext cx="7274133" cy="72970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558042" y="2226401"/>
            <a:ext cx="8545102" cy="88468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02819" y="9339857"/>
            <a:ext cx="7568667" cy="7297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4019" y="1500076"/>
            <a:ext cx="4731114" cy="1412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3800" y="912862"/>
            <a:ext cx="5145351" cy="11272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11194" y="1394705"/>
            <a:ext cx="2430063" cy="35800"/>
            <a:chOff x="5911194" y="1394705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911194" y="1394705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9690274"/>
            <a:ext cx="16171510" cy="9524"/>
            <a:chOff x="1057102" y="9690274"/>
            <a:chExt cx="16171510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102" y="9690274"/>
              <a:ext cx="16171510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72634" y="3199084"/>
            <a:ext cx="11140446" cy="4800855"/>
            <a:chOff x="3572634" y="3199084"/>
            <a:chExt cx="11140446" cy="48008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72634" y="3199084"/>
              <a:ext cx="11140446" cy="480085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35937" y="8246838"/>
            <a:ext cx="10610343" cy="8015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4019" y="1500076"/>
            <a:ext cx="5849076" cy="1412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3800" y="912862"/>
            <a:ext cx="5145351" cy="11272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11194" y="1394705"/>
            <a:ext cx="2430063" cy="35800"/>
            <a:chOff x="5911194" y="1394705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911194" y="1394705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9690274"/>
            <a:ext cx="16171510" cy="9524"/>
            <a:chOff x="1057102" y="9690274"/>
            <a:chExt cx="16171510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102" y="9690274"/>
              <a:ext cx="16171510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5202" y="3121321"/>
            <a:ext cx="8989133" cy="5391058"/>
            <a:chOff x="1515202" y="3121321"/>
            <a:chExt cx="8989133" cy="53910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627483" y="777674"/>
              <a:ext cx="17978265" cy="1078211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5202" y="3121321"/>
              <a:ext cx="8989133" cy="53910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48243" y="5394399"/>
            <a:ext cx="8975276" cy="3430443"/>
            <a:chOff x="8748243" y="5394399"/>
            <a:chExt cx="8975276" cy="34304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4514" y="3903087"/>
              <a:ext cx="17950552" cy="686088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48243" y="5394399"/>
              <a:ext cx="8975276" cy="3430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4019" y="1023886"/>
            <a:ext cx="6385419" cy="1412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3800" y="436672"/>
            <a:ext cx="5145351" cy="11272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11194" y="918514"/>
            <a:ext cx="2430063" cy="35800"/>
            <a:chOff x="5911194" y="918514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911194" y="918514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2410" y="3111915"/>
            <a:ext cx="2155922" cy="6086408"/>
            <a:chOff x="2642410" y="3111915"/>
            <a:chExt cx="2155922" cy="60864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2410" y="3111915"/>
              <a:ext cx="2155922" cy="60864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06152" y="3116865"/>
            <a:ext cx="2270913" cy="6079448"/>
            <a:chOff x="4806152" y="3116865"/>
            <a:chExt cx="2270913" cy="60794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6152" y="3116865"/>
              <a:ext cx="2270913" cy="60794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3077" y="2220420"/>
            <a:ext cx="7573969" cy="9104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46216" y="5244742"/>
            <a:ext cx="1850166" cy="445090"/>
            <a:chOff x="2946216" y="5244742"/>
            <a:chExt cx="1850166" cy="4450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46216" y="5244742"/>
              <a:ext cx="1850166" cy="4450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64852" y="3259881"/>
            <a:ext cx="2876190" cy="5800000"/>
            <a:chOff x="11664852" y="3259881"/>
            <a:chExt cx="2876190" cy="580000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664852" y="3259881"/>
              <a:ext cx="2868553" cy="5790476"/>
              <a:chOff x="11664852" y="3259881"/>
              <a:chExt cx="2868553" cy="5790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664852" y="3259881"/>
                <a:ext cx="2868553" cy="579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725136" y="4218855"/>
              <a:ext cx="2437074" cy="276923"/>
              <a:chOff x="11725136" y="4218855"/>
              <a:chExt cx="2437074" cy="27692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725136" y="4218855"/>
                <a:ext cx="2437074" cy="27692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744672" y="5495222"/>
              <a:ext cx="2437074" cy="276923"/>
              <a:chOff x="11744672" y="5495222"/>
              <a:chExt cx="2437074" cy="27692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744672" y="5495222"/>
                <a:ext cx="2437074" cy="27692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704867" y="6798030"/>
              <a:ext cx="2437074" cy="276923"/>
              <a:chOff x="11704867" y="6798030"/>
              <a:chExt cx="2437074" cy="27692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704867" y="6798030"/>
                <a:ext cx="2437074" cy="27692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725136" y="8050045"/>
              <a:ext cx="2437074" cy="276923"/>
              <a:chOff x="11725136" y="8050045"/>
              <a:chExt cx="2437074" cy="27692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725136" y="8050045"/>
                <a:ext cx="2437074" cy="27692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605311" y="3197629"/>
            <a:ext cx="2945499" cy="797525"/>
            <a:chOff x="11605311" y="3197629"/>
            <a:chExt cx="2945499" cy="79752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05311" y="3197629"/>
              <a:ext cx="2945499" cy="79752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9676" y="9339857"/>
            <a:ext cx="7114781" cy="72970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58042" y="2226401"/>
            <a:ext cx="8545102" cy="88468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02819" y="9339857"/>
            <a:ext cx="7568667" cy="7297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7924" y="1027790"/>
            <a:ext cx="8899915" cy="14061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5105" y="436672"/>
            <a:ext cx="4129189" cy="11517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68337" y="918514"/>
            <a:ext cx="2430063" cy="35800"/>
            <a:chOff x="4768337" y="918514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768337" y="918514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46216" y="5244742"/>
            <a:ext cx="1850166" cy="445090"/>
            <a:chOff x="2946216" y="5244742"/>
            <a:chExt cx="1850166" cy="4450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6216" y="5244742"/>
              <a:ext cx="1850166" cy="4450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1363" y="2522096"/>
            <a:ext cx="6554438" cy="7085104"/>
            <a:chOff x="1661363" y="2522096"/>
            <a:chExt cx="6554438" cy="70851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1363" y="2522096"/>
              <a:ext cx="6554438" cy="708510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42857" y="4572895"/>
            <a:ext cx="8356456" cy="39919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14719" y="4731395"/>
            <a:ext cx="845749" cy="854652"/>
            <a:chOff x="16014719" y="4731395"/>
            <a:chExt cx="845749" cy="8546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14719" y="4731395"/>
              <a:ext cx="845749" cy="85465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36905" y="3314286"/>
            <a:ext cx="8713476" cy="11959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2023-11-20T16:42:55Z</dcterms:created>
  <dcterms:modified xsi:type="dcterms:W3CDTF">2023-11-20T16:42:55Z</dcterms:modified>
</cp:coreProperties>
</file>